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00540-CA2D-49B3-86A9-637C8B46B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6F5E4-CF07-4750-9D25-37C699E3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DD47C-D1C7-45E1-AEFE-7DDC2B45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FBE09-95BF-4FF3-AF8C-1544E2AE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A70A6-A5B5-4888-BB9B-6D11F052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05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3DDE9-4DE3-48C1-A22F-ED32833B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886F4-88CF-4FE9-8BE3-7D8DE90A9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8D103-2B61-44AE-B08D-5EE56071A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4A2EE-B793-4569-A34B-D23B03B4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A52A4-6C86-4DCC-AD6F-A4DAA42D8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0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13FFE1-639A-4D48-9302-E4CAF11BEA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B31BF-2F4D-4714-9178-5B246BF49D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FF255-F738-4FED-8543-85B21C89C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58DD7-7884-4523-AE81-75A675FD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A8765-9243-4AA1-B79B-24CC45D7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52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AD27-D48C-4C00-913B-13EDDAA7F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79722-52DF-4839-A1B1-6ADFEDC86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0B3C7-9797-4A3C-A05D-E71822DCA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07ED-E3BA-4EDD-B7E3-FFB685D6C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9BE7C-4266-49DC-A3AC-1701D7158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46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A3AEC-2479-46C6-8997-EB56ABC0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17ED6-850D-4605-95C0-F5010D208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F39EE-EBBB-49BE-B709-895BA428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F28D3-F372-4436-9310-E2A03C2F6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CDBD7-79CB-44C2-8B95-B5668123D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ECB7-6F70-4C35-B301-62F120CB4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10BD-9728-436F-A8E5-A5C99C76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BD077-96F1-4972-A900-514DFAB8C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85DF5-70CB-4753-9B6D-97422C18D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0D56A-578F-47B9-98CB-E122237C0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95033-F9CF-49C7-BED6-57739827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14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CE7B-DE9B-477C-843A-BFDE0C44D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0C83A-1ED1-4A86-9A0C-2E15EFE14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63A63-F6EA-417C-886F-4D72FA9A8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151124-6CEE-4AE9-ABC0-085AAF88B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646A2-E523-4C84-8E41-80380F953E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5AE3BA-0724-4929-85BC-2E9745CC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9D4462-0BAC-4137-A60E-EB4500AE9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CD110B-4698-4C09-965F-1A1E75E8C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29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913D9-D4B2-4A80-BA8B-BC698B209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893BBE-19C5-43A8-8339-FC0971A91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4270B-70F3-4C84-BA0A-F1CEAFD1A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D856B-825E-4372-8C95-7AC48A14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85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B53827-081D-4BB9-8A88-8D0ADF4A0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F5EFB-24A5-41C0-9F6F-BD0088B26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75971-EA73-42FC-9AF0-89DDEFCB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67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60E49-9D23-44E5-83C0-D4C85F0D1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14D52-5DB4-4D86-A081-A2273A4A2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78CF4-DC47-46CA-9284-D49D632C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928C4-CCD2-4F41-9C8A-35B18BBE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4518D-3EFE-4D8F-BEFE-286C09725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F3A336-CF25-4CBE-AA47-3201F383B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1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0E88F-A2C6-46C6-8793-3B5B568B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5D232-FB31-4BEA-BC6E-863DDE6AF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5A535-DB1A-4CBF-A595-FA2E48B91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8B18C-6BAE-4617-8836-2BA93C934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46157-4794-441D-A87B-2F1E6BB3C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305E0-E4DF-4060-ADCD-6A69A19E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0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06288-2F43-4484-9302-9433D5D0B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C7AA0-98B0-46E5-B3C0-E7E161094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5D678-FCA3-4AEA-A0E7-54BDC3B9D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FB63C-93FD-420E-AF8B-78288511294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01E5A-C1A7-4559-8125-2A477B88FD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AF19D-FC27-4707-A40A-0A61BA1B0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C0229-A8F2-4A92-8C99-3936C8A39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18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6FA2AF-010B-4E59-ADC8-DEB40634F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14" y="333106"/>
            <a:ext cx="11260121" cy="384863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D819E19-242E-455B-96DC-3F8333A1E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2575" y="4935538"/>
            <a:ext cx="9144000" cy="1655762"/>
          </a:xfrm>
        </p:spPr>
        <p:txBody>
          <a:bodyPr/>
          <a:lstStyle/>
          <a:p>
            <a:r>
              <a:rPr lang="en-US" dirty="0"/>
              <a:t>CPBS 7602</a:t>
            </a:r>
          </a:p>
          <a:p>
            <a:r>
              <a:rPr lang="en-US" dirty="0"/>
              <a:t>Journal Club</a:t>
            </a:r>
          </a:p>
          <a:p>
            <a:r>
              <a:rPr lang="en-US" dirty="0"/>
              <a:t>December 9, 2024 </a:t>
            </a:r>
          </a:p>
        </p:txBody>
      </p:sp>
    </p:spTree>
    <p:extLst>
      <p:ext uri="{BB962C8B-B14F-4D97-AF65-F5344CB8AC3E}">
        <p14:creationId xmlns:p14="http://schemas.microsoft.com/office/powerpoint/2010/main" val="369604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ED1AFE-2FA8-4E62-B073-F92F65DC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872"/>
            <a:ext cx="8068801" cy="6315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451E1D-05D2-48B6-A808-349FC40FC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674" y="123825"/>
            <a:ext cx="643922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35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AC383D-5A9B-4544-9AEA-9D9A05F58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3" y="1695449"/>
            <a:ext cx="5809189" cy="39719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099154-257C-4757-AE77-791211A24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413" y="2162174"/>
            <a:ext cx="6591587" cy="31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90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D7F7E8-FC65-458B-B22E-DEBB8FB854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381154"/>
            <a:ext cx="11229976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Key Limitations of 2D Embeddings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High-dimensional reduction introduces distortions and arbitrary patterns, complicating interpretation.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Parameter tuning and preprocessing (e.g., PCA) confound analysis of data and method properties.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Embeddings often prioritize summary over exploratory analysis, risking confirmatory bias.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Challenges with Current Assumptions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Default metrics (e.g., Euclidean distance) may not align with biological data structures.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Noise and assumptions in PCA and nonlinear methods (e.g., UMAP, t-SNE) can obscure biological signals.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Recommended Alternatives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 targeted metrics and methods tailored to specific biological questions (e.g., clustering, trajectory inference).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Favor high-dimensional analyses and visuals that retain key features (e.g., dendrograms, graph-based diagrams).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Minimize ad hoc transformations and focus on hypothesis-driven, interpretable analyses.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Guidance for Visuals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Treat 2D embeddings as conceptual post-analysis diagrams, not exploratory tools.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Design visuals to align with analysis objectives, preserving critical data relationships.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4C9C1D-99E6-4E82-9062-6704AD86E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Take-aways</a:t>
            </a:r>
          </a:p>
        </p:txBody>
      </p:sp>
    </p:spTree>
    <p:extLst>
      <p:ext uri="{BB962C8B-B14F-4D97-AF65-F5344CB8AC3E}">
        <p14:creationId xmlns:p14="http://schemas.microsoft.com/office/powerpoint/2010/main" val="1547855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E217E-53F0-44E8-A397-EA43BFFBA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Genomics Data Reduction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EB278E-67B6-44D0-BA9E-973DD02A16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123" y="1387475"/>
            <a:ext cx="7565052" cy="53459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F82D6B-AE45-4FBE-9604-02F283CE062D}"/>
              </a:ext>
            </a:extLst>
          </p:cNvPr>
          <p:cNvSpPr txBox="1"/>
          <p:nvPr/>
        </p:nvSpPr>
        <p:spPr>
          <a:xfrm>
            <a:off x="8591551" y="2143125"/>
            <a:ext cx="32459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Goal is to assess these data reduction to see if they 1. preserve column properties</a:t>
            </a:r>
          </a:p>
          <a:p>
            <a:r>
              <a:rPr lang="en-US" dirty="0"/>
              <a:t>And then 2. impact of this across the row.</a:t>
            </a:r>
          </a:p>
        </p:txBody>
      </p:sp>
    </p:spTree>
    <p:extLst>
      <p:ext uri="{BB962C8B-B14F-4D97-AF65-F5344CB8AC3E}">
        <p14:creationId xmlns:p14="http://schemas.microsoft.com/office/powerpoint/2010/main" val="1746338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95A34B-73B5-4CF3-A15F-9A762388B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23"/>
          <a:stretch/>
        </p:blipFill>
        <p:spPr>
          <a:xfrm>
            <a:off x="1026119" y="114822"/>
            <a:ext cx="10278909" cy="42583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CE67DE-809B-4E10-AD42-470DC3695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4" y="4460552"/>
            <a:ext cx="9010391" cy="224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10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DDC6D2-3EAC-46C0-B18A-CA6C5B704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2" y="0"/>
            <a:ext cx="9218256" cy="55145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226781-E299-4A34-BD46-605D29BE35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826"/>
          <a:stretch/>
        </p:blipFill>
        <p:spPr>
          <a:xfrm>
            <a:off x="526774" y="5645426"/>
            <a:ext cx="9010391" cy="105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849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86047-6190-4CF9-944D-3D7D0EBD7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041"/>
            <a:ext cx="12192000" cy="50618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B23E41-3345-44D7-A3A8-AADE95C7F7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767" t="380" r="1767" b="50231"/>
          <a:stretch/>
        </p:blipFill>
        <p:spPr>
          <a:xfrm>
            <a:off x="1316890" y="5238751"/>
            <a:ext cx="8970109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6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6634AC-8FD7-49B9-BFD1-45451AE14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419"/>
            <a:ext cx="12192000" cy="41138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14897A-F009-43B8-8801-6EEBB185F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466" b="6779"/>
          <a:stretch/>
        </p:blipFill>
        <p:spPr>
          <a:xfrm>
            <a:off x="809624" y="4924424"/>
            <a:ext cx="10239375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597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97CBC1-8A3D-4AB7-9B95-AE012DE95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304364"/>
            <a:ext cx="11422069" cy="624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40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4428C7-C6D6-4EA1-9166-A41E2049C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280" y="-66675"/>
            <a:ext cx="8200545" cy="47338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E41B3F-433B-4FB2-AFAF-190602720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013"/>
          <a:stretch/>
        </p:blipFill>
        <p:spPr>
          <a:xfrm>
            <a:off x="932691" y="5543238"/>
            <a:ext cx="10879068" cy="9623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DEBCBF-1939-4C22-B17B-EAA6B2FD42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169"/>
          <a:stretch/>
        </p:blipFill>
        <p:spPr>
          <a:xfrm>
            <a:off x="161925" y="4600575"/>
            <a:ext cx="11145805" cy="97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26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B34D4-D40D-4237-95BE-528AF1063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195" y="109155"/>
            <a:ext cx="11145805" cy="54776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B03761-3BBB-4139-8567-4EF351977A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158" b="24141"/>
          <a:stretch/>
        </p:blipFill>
        <p:spPr>
          <a:xfrm>
            <a:off x="761225" y="5648325"/>
            <a:ext cx="11107700" cy="107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80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217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Single-cell Genomics Data Reduction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 Take-aways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Vanderlinden, Lauren</dc:creator>
  <cp:lastModifiedBy>Vanderlinden, Lauren</cp:lastModifiedBy>
  <cp:revision>13</cp:revision>
  <dcterms:created xsi:type="dcterms:W3CDTF">2024-12-09T03:05:00Z</dcterms:created>
  <dcterms:modified xsi:type="dcterms:W3CDTF">2024-12-09T16:45:20Z</dcterms:modified>
</cp:coreProperties>
</file>

<file path=docProps/thumbnail.jpeg>
</file>